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2CFB-609A-4963-B8AD-49F28E7A81A7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49E3-39A2-46FC-821A-FB5207AC9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2CFB-609A-4963-B8AD-49F28E7A81A7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49E3-39A2-46FC-821A-FB5207AC9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2CFB-609A-4963-B8AD-49F28E7A81A7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49E3-39A2-46FC-821A-FB5207AC9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2CFB-609A-4963-B8AD-49F28E7A81A7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49E3-39A2-46FC-821A-FB5207AC9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2CFB-609A-4963-B8AD-49F28E7A81A7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49E3-39A2-46FC-821A-FB5207AC9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2CFB-609A-4963-B8AD-49F28E7A81A7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49E3-39A2-46FC-821A-FB5207AC9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2CFB-609A-4963-B8AD-49F28E7A81A7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49E3-39A2-46FC-821A-FB5207AC9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2CFB-609A-4963-B8AD-49F28E7A81A7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49E3-39A2-46FC-821A-FB5207AC9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2CFB-609A-4963-B8AD-49F28E7A81A7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49E3-39A2-46FC-821A-FB5207AC9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2CFB-609A-4963-B8AD-49F28E7A81A7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49E3-39A2-46FC-821A-FB5207AC94B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2CFB-609A-4963-B8AD-49F28E7A81A7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A049E3-39A2-46FC-821A-FB5207AC94B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08A049E3-39A2-46FC-821A-FB5207AC94B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79352CFB-609A-4963-B8AD-49F28E7A81A7}" type="datetimeFigureOut">
              <a:rPr lang="en-US" smtClean="0"/>
              <a:t>9/18/2018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dnicholas\Downloads\IMG_06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426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nicholas\Downloads\IMG_06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91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nicholas\Downloads\IMG_06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585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nicholas\Downloads\IMG_06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668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Thoreau’s furnishings (model)</a:t>
            </a:r>
            <a:endParaRPr lang="en-US" dirty="0"/>
          </a:p>
        </p:txBody>
      </p:sp>
      <p:pic>
        <p:nvPicPr>
          <p:cNvPr id="2050" name="Picture 2" descr="C:\Users\dnicholas\Downloads\IMG_06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409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nicholas\Downloads\IMG_06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607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nicholas\Downloads\IMG_06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445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nicholas\Downloads\IMG_06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27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nicholas\Downloads\IMG_06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561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nicholas\Downloads\IMG_06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424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nicholas\Downloads\IMG_06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012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nicholas\Downloads\IMG_06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9452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10</TotalTime>
  <Words>5</Words>
  <Application>Microsoft Office PowerPoint</Application>
  <PresentationFormat>On-screen Show (4:3)</PresentationFormat>
  <Paragraphs>1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Adjacency</vt:lpstr>
      <vt:lpstr>PowerPoint Presentation</vt:lpstr>
      <vt:lpstr>Thoreau’s furnishings (model)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WPS</dc:creator>
  <cp:lastModifiedBy>WPS</cp:lastModifiedBy>
  <cp:revision>2</cp:revision>
  <dcterms:created xsi:type="dcterms:W3CDTF">2018-09-18T11:25:18Z</dcterms:created>
  <dcterms:modified xsi:type="dcterms:W3CDTF">2018-09-18T11:36:05Z</dcterms:modified>
</cp:coreProperties>
</file>